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4"/>
    <p:restoredTop sz="94653"/>
  </p:normalViewPr>
  <p:slideViewPr>
    <p:cSldViewPr snapToGrid="0" snapToObjects="1">
      <p:cViewPr varScale="1">
        <p:scale>
          <a:sx n="116" d="100"/>
          <a:sy n="116" d="100"/>
        </p:scale>
        <p:origin x="2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849D8-B2D6-3340-88A7-0DF1C9CD4AFB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6465D-1BE0-6747-A725-B4006A95D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723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849D8-B2D6-3340-88A7-0DF1C9CD4AFB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6465D-1BE0-6747-A725-B4006A95D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26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849D8-B2D6-3340-88A7-0DF1C9CD4AFB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6465D-1BE0-6747-A725-B4006A95D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89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849D8-B2D6-3340-88A7-0DF1C9CD4AFB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6465D-1BE0-6747-A725-B4006A95D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061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849D8-B2D6-3340-88A7-0DF1C9CD4AFB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6465D-1BE0-6747-A725-B4006A95D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465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849D8-B2D6-3340-88A7-0DF1C9CD4AFB}" type="datetimeFigureOut">
              <a:rPr lang="en-US" smtClean="0"/>
              <a:t>3/31/16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6465D-1BE0-6747-A725-B4006A95D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816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849D8-B2D6-3340-88A7-0DF1C9CD4AFB}" type="datetimeFigureOut">
              <a:rPr lang="en-US" smtClean="0"/>
              <a:t>3/31/16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6465D-1BE0-6747-A725-B4006A95D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182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849D8-B2D6-3340-88A7-0DF1C9CD4AFB}" type="datetimeFigureOut">
              <a:rPr lang="en-US" smtClean="0"/>
              <a:t>3/31/16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6465D-1BE0-6747-A725-B4006A95D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079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849D8-B2D6-3340-88A7-0DF1C9CD4AFB}" type="datetimeFigureOut">
              <a:rPr lang="en-US" smtClean="0"/>
              <a:t>3/31/16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6465D-1BE0-6747-A725-B4006A95D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834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849D8-B2D6-3340-88A7-0DF1C9CD4AFB}" type="datetimeFigureOut">
              <a:rPr lang="en-US" smtClean="0"/>
              <a:t>3/31/16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6465D-1BE0-6747-A725-B4006A95D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96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849D8-B2D6-3340-88A7-0DF1C9CD4AFB}" type="datetimeFigureOut">
              <a:rPr lang="en-US" smtClean="0"/>
              <a:t>3/31/16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6465D-1BE0-6747-A725-B4006A95D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004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849D8-B2D6-3340-88A7-0DF1C9CD4AFB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76465D-1BE0-6747-A725-B4006A95D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132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659" y="1223604"/>
            <a:ext cx="7589555" cy="398876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061813" y="1223604"/>
            <a:ext cx="969484" cy="30774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692308" y="2026037"/>
            <a:ext cx="2853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Registered members can log in by clicking here. 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 flipV="1">
            <a:off x="8044960" y="1377474"/>
            <a:ext cx="647348" cy="817859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3520420" y="3504688"/>
            <a:ext cx="5003733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934598" y="3373811"/>
            <a:ext cx="2546731" cy="26175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524153" y="3320022"/>
            <a:ext cx="2853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Register as a new user. 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5424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231" y="1319357"/>
            <a:ext cx="8218584" cy="373214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651949" y="2651251"/>
            <a:ext cx="2506479" cy="99533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261230" y="3266395"/>
            <a:ext cx="2853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Enter log in information here and click </a:t>
            </a:r>
            <a:r>
              <a:rPr lang="en-US" smtClean="0">
                <a:latin typeface="Arial" charset="0"/>
                <a:ea typeface="Arial" charset="0"/>
                <a:cs typeface="Arial" charset="0"/>
              </a:rPr>
              <a:t>”sign in”.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0" name="Straight Connector 9"/>
          <p:cNvCxnSpPr>
            <a:endCxn id="5" idx="3"/>
          </p:cNvCxnSpPr>
          <p:nvPr/>
        </p:nvCxnSpPr>
        <p:spPr>
          <a:xfrm flipH="1" flipV="1">
            <a:off x="6158428" y="3148917"/>
            <a:ext cx="3102802" cy="43156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7844010" y="1353528"/>
            <a:ext cx="870332" cy="28798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261229" y="1839699"/>
            <a:ext cx="2853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Register if you are a new user.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2" name="Straight Connector 11"/>
          <p:cNvCxnSpPr>
            <a:stCxn id="11" idx="1"/>
            <a:endCxn id="9" idx="2"/>
          </p:cNvCxnSpPr>
          <p:nvPr/>
        </p:nvCxnSpPr>
        <p:spPr>
          <a:xfrm flipH="1" flipV="1">
            <a:off x="8279176" y="1641513"/>
            <a:ext cx="982053" cy="52135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996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469" y="1113959"/>
            <a:ext cx="8176177" cy="370636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51673" y="2071171"/>
            <a:ext cx="3767768" cy="213727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261230" y="3266395"/>
            <a:ext cx="2853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Enter log in information here and click </a:t>
            </a:r>
            <a:r>
              <a:rPr lang="en-US" smtClean="0">
                <a:latin typeface="Arial" charset="0"/>
                <a:ea typeface="Arial" charset="0"/>
                <a:cs typeface="Arial" charset="0"/>
              </a:rPr>
              <a:t>”sign in”.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0" name="Straight Connector 9"/>
          <p:cNvCxnSpPr>
            <a:endCxn id="5" idx="3"/>
          </p:cNvCxnSpPr>
          <p:nvPr/>
        </p:nvCxnSpPr>
        <p:spPr>
          <a:xfrm flipH="1" flipV="1">
            <a:off x="6819441" y="3139807"/>
            <a:ext cx="2441790" cy="44067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7733842" y="1113959"/>
            <a:ext cx="980500" cy="28798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261229" y="1839699"/>
            <a:ext cx="2853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Sign-in if you have already registered.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2" name="Straight Connector 11"/>
          <p:cNvCxnSpPr>
            <a:stCxn id="11" idx="1"/>
            <a:endCxn id="9" idx="2"/>
          </p:cNvCxnSpPr>
          <p:nvPr/>
        </p:nvCxnSpPr>
        <p:spPr>
          <a:xfrm flipH="1" flipV="1">
            <a:off x="8224092" y="1401944"/>
            <a:ext cx="1037137" cy="76092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8304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52</Words>
  <Application>Microsoft Macintosh PowerPoint</Application>
  <PresentationFormat>Widescreen</PresentationFormat>
  <Paragraphs>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Vinyas Harish</dc:creator>
  <cp:lastModifiedBy>Vinyas Harish</cp:lastModifiedBy>
  <cp:revision>2</cp:revision>
  <dcterms:created xsi:type="dcterms:W3CDTF">2016-03-31T18:27:20Z</dcterms:created>
  <dcterms:modified xsi:type="dcterms:W3CDTF">2016-03-31T19:22:21Z</dcterms:modified>
</cp:coreProperties>
</file>

<file path=docProps/thumbnail.jpeg>
</file>